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30" d="100"/>
          <a:sy n="30" d="100"/>
        </p:scale>
        <p:origin x="2320" y="-1328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tiff>
</file>

<file path=ppt/media/image3.png>
</file>

<file path=ppt/media/image4.tiff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8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endCxn id="33" idx="4"/>
          </p:cNvCxnSpPr>
          <p:nvPr/>
        </p:nvCxnSpPr>
        <p:spPr>
          <a:xfrm flipV="1">
            <a:off x="16922954" y="30875274"/>
            <a:ext cx="7281373" cy="3965206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2"/>
          </p:cNvCxnSpPr>
          <p:nvPr/>
        </p:nvCxnSpPr>
        <p:spPr>
          <a:xfrm flipV="1">
            <a:off x="16922954" y="26942203"/>
            <a:ext cx="3087457" cy="6255909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0010411" y="23009132"/>
            <a:ext cx="8387831" cy="7866142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957938" y="33444264"/>
            <a:ext cx="5753734" cy="34505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</a:t>
            </a:r>
            <a:r>
              <a:rPr lang="en-US" sz="3200" b="1" i="1" dirty="0" smtClean="0">
                <a:solidFill>
                  <a:schemeClr val="bg1"/>
                </a:solidFill>
              </a:rPr>
              <a:t>Modular Multiplier </a:t>
            </a:r>
            <a:r>
              <a:rPr lang="en-US" sz="3200" b="1" i="1" dirty="0" smtClean="0">
                <a:solidFill>
                  <a:schemeClr val="bg1"/>
                </a:solidFill>
              </a:rPr>
              <a:t>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systolic multiplier cell can be connected in a series to multiply larger numbers. The numbers are taken in binary and is also output in binary through a shift register.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2169" y="25058498"/>
            <a:ext cx="8116445" cy="3652400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22178967" y="28598414"/>
            <a:ext cx="4050720" cy="17559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28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624406" y="25202245"/>
                <a:ext cx="6087266" cy="35086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b="1" i="1" dirty="0" smtClean="0">
                    <a:solidFill>
                      <a:schemeClr val="bg1"/>
                    </a:solidFill>
                  </a:rPr>
                  <a:t>Algorithm MM</a:t>
                </a:r>
                <a:endParaRPr lang="en-US" sz="2800" b="1" i="1" dirty="0" smtClean="0">
                  <a:solidFill>
                    <a:schemeClr val="bg1"/>
                  </a:solidFill>
                </a:endParaRPr>
              </a:p>
              <a:p>
                <a:pPr/>
                <a:r>
                  <a:rPr lang="en-US" sz="280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≔0;</m:t>
                    </m:r>
                  </m:oMath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𝒇𝒐𝒓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𝑖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𝒕𝒐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𝒅𝒐</m:t>
                    </m:r>
                  </m:oMath>
                </a14:m>
                <a:endParaRPr lang="en-US" sz="2800" b="1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1:           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𝑚𝑜𝑑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2;</m:t>
                      </m:r>
                    </m:oMath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2:          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𝑆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𝑑𝑖𝑣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;</m:t>
                      </m:r>
                    </m:oMath>
                  </m:oMathPara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𝒆𝒏𝒅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;</m:t>
                    </m:r>
                  </m:oMath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  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𝒓𝒆𝒕𝒖𝒓𝒏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</m:oMath>
                </a14:m>
                <a:endParaRPr lang="en-US" sz="2800" b="0" dirty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406" y="25202245"/>
                <a:ext cx="6087266" cy="3508653"/>
              </a:xfrm>
              <a:prstGeom prst="rect">
                <a:avLst/>
              </a:prstGeom>
              <a:blipFill rotWithShape="0">
                <a:blip r:embed="rId4"/>
                <a:stretch>
                  <a:fillRect l="-5411" t="-48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23947" y="14317432"/>
            <a:ext cx="11183476" cy="3925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07979" y="18272254"/>
            <a:ext cx="6259254" cy="62592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448328" y="18169535"/>
            <a:ext cx="10482943" cy="15696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chemeClr val="bg1"/>
                </a:solidFill>
              </a:rPr>
              <a:t>Shift Register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The shift register is a series of flip flops that takes an input during the rising edge of a clock cycle.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28720" y="29476389"/>
            <a:ext cx="10659881" cy="9138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390</TotalTime>
  <Words>347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52</cp:revision>
  <dcterms:created xsi:type="dcterms:W3CDTF">2017-05-15T11:08:25Z</dcterms:created>
  <dcterms:modified xsi:type="dcterms:W3CDTF">2017-05-31T10:38:05Z</dcterms:modified>
</cp:coreProperties>
</file>

<file path=docProps/thumbnail.jpeg>
</file>